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62025"/>
            <a:ext cx="9799200" cy="2570400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src=http___file2.zhuangpeitu.com_fileroot2_2021-8_5_673cfe24-1259-4caf-adec-6853fade4faa_673cfe24-1259-4caf-adec-6853fade4faa1.gif&amp;refer=http___file2.zhuangpeitu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rc=http___img.doc.wendoc.com_pic_a41e473f5c84a353447d6a84_1-810-jpg_6-1080-0-0-1080.jpg&amp;refer=http___img.doc.wendoc.webp"/>
          <p:cNvPicPr>
            <a:picLocks noChangeAspect="1"/>
          </p:cNvPicPr>
          <p:nvPr/>
        </p:nvPicPr>
        <p:blipFill>
          <a:blip r:embed="rId1"/>
          <a:srcRect b="6269"/>
          <a:stretch>
            <a:fillRect/>
          </a:stretch>
        </p:blipFill>
        <p:spPr>
          <a:xfrm>
            <a:off x="149860" y="0"/>
            <a:ext cx="118573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rc=http___www.51wendang.com_pic_7ee811b92b5f992fb6f73e3d_2-810-jpg_6-1080-0-0-1080.jpg&amp;refer=http___www.51wendang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0"/>
            <a:ext cx="118891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rc=http___www.mianfeiwendang.com_pic_ba66b98ac188ca96c2c42a66_2-810-jpg_6-1080-0-0-1080.jpg&amp;refer=http___www.mianfeiwendang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rc=http%3A%2F%2Fsrc.sotu114.com%2Fdata%2Fattachment%2Fforum%2F201909%2F02%2F144721cgui1od6l6dd4oiv.item.jpg-ture&amp;refer=http%3A%2F%2Fsrc.sotu114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9370"/>
            <a:ext cx="11948795" cy="6706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YTM0MDRkY2Y2MzcxNjc2Y2Y1NzIxMmQ1MDA4YTc0Nj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Damita</cp:lastModifiedBy>
  <cp:revision>172</cp:revision>
  <dcterms:created xsi:type="dcterms:W3CDTF">2019-06-19T02:08:00Z</dcterms:created>
  <dcterms:modified xsi:type="dcterms:W3CDTF">2022-09-29T02:52:26Z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3AFC2E59105E42C7BA7A977F46A02B6B</vt:lpwstr>
  </property>
</Properties>
</file>