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微信截图_2023031615502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350115" cy="68573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southeast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0340" y="-635"/>
            <a:ext cx="9629775" cy="684212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微信截图_2023031615535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60885" cy="69640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微信截图_2023031615583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3014325" cy="685863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微信截图_2023031615594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438150" y="0"/>
            <a:ext cx="13068300" cy="685863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4" name="图片 3" descr="微信截图_2023031616004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80010" y="0"/>
            <a:ext cx="12722860" cy="68580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ODA3NjQwZTM1OTY4YzdlNzU5ZDQ5ZjRiZmFiMTdlYTIifQ==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Arial</vt:lpstr>
      <vt:lpstr>宋体</vt:lpstr>
      <vt:lpstr>Wingdings</vt:lpstr>
      <vt:lpstr>Calibri</vt:lpstr>
      <vt:lpstr>微软雅黑</vt:lpstr>
      <vt:lpstr>Arial Unicode MS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中1班</dc:creator>
  <cp:lastModifiedBy>微信用户</cp:lastModifiedBy>
  <cp:revision>3</cp:revision>
  <dcterms:created xsi:type="dcterms:W3CDTF">2023-03-16T07:48:00Z</dcterms:created>
  <dcterms:modified xsi:type="dcterms:W3CDTF">2023-03-23T08:14:27Z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C7FBF3249CE4415B9EC76D4A0D64EB49</vt:lpwstr>
  </property>
  <property fmtid="{D5CDD505-2E9C-101B-9397-08002B2CF9AE}" pid="3" name="KSOProductBuildVer">
    <vt:lpwstr>2052-11.1.0.13703</vt:lpwstr>
  </property>
</Properties>
</file>