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c5974beb09e1480f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a0a4fd6e483a4e1b" /><Relationship Type="http://schemas.openxmlformats.org/package/2006/relationships/metadata/core-properties" Target="/package/services/metadata/core-properties/6e1b9b544df24a61918257a9e01221a7.psmdcp" Id="R321ec8abcab8417d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EN-PPT-5.1.19.9</vt:lpwstr>
  </op:property>
</op:Properties>
</file>